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C63D3-B9B5-474B-8D3A-D598921AD086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B65B9-AD04-4C4D-8D6C-A34AD5ED4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B65B9-AD04-4C4D-8D6C-A34AD5ED4A5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B65B9-AD04-4C4D-8D6C-A34AD5ED4A5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B65B9-AD04-4C4D-8D6C-A34AD5ED4A5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B65B9-AD04-4C4D-8D6C-A34AD5ED4A5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B65B9-AD04-4C4D-8D6C-A34AD5ED4A5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6A795-0259-4A3B-8CE4-6EB92FA7A27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izen\AppData\Local\Microsoft\Windows\Temporary%20Internet%20Files\Content.IE5\MVS11UWQ\MS900074306%5b1%5d.mid" TargetMode="External"/><Relationship Id="rId6" Type="http://schemas.openxmlformats.org/officeDocument/2006/relationships/image" Target="../media/image2.gif"/><Relationship Id="rId5" Type="http://schemas.openxmlformats.org/officeDocument/2006/relationships/image" Target="../media/image1.gif"/><Relationship Id="rId10" Type="http://schemas.openxmlformats.org/officeDocument/2006/relationships/image" Target="../media/image6.png"/><Relationship Id="rId4" Type="http://schemas.openxmlformats.org/officeDocument/2006/relationships/audio" Target="../media/audio2.wav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izen\AppData\Local\Microsoft\Windows\Temporary%20Internet%20Files\Content.IE5\OWP8PNEP\MS900074319%5b1%5d.mid" TargetMode="Externa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izen\AppData\Local\Microsoft\Windows\Temporary%20Internet%20Files\Content.IE5\MVS11UWQ\MS900074211%5b1%5d.mid" TargetMode="External"/><Relationship Id="rId6" Type="http://schemas.openxmlformats.org/officeDocument/2006/relationships/image" Target="../media/image11.gif"/><Relationship Id="rId5" Type="http://schemas.openxmlformats.org/officeDocument/2006/relationships/image" Target="../media/image10.wmf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audio" Target="file:///C:\Users\kizen\AppData\Local\Microsoft\Windows\Temporary%20Internet%20Files\Content.IE5\MVS11UWQ\MS900074306%5b1%5d.mid" TargetMode="External"/><Relationship Id="rId1" Type="http://schemas.openxmlformats.org/officeDocument/2006/relationships/audio" Target="../media/audio5.wav"/><Relationship Id="rId6" Type="http://schemas.openxmlformats.org/officeDocument/2006/relationships/image" Target="../media/image14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extrusionClr>
                <a:schemeClr val="bg1"/>
              </a:extrusionClr>
            </a:sp3d>
          </a:bodyPr>
          <a:lstStyle/>
          <a:p>
            <a:pPr algn="ctr"/>
            <a:r>
              <a:rPr lang="en-US" sz="6000" dirty="0" err="1" smtClean="0">
                <a:solidFill>
                  <a:schemeClr val="tx2"/>
                </a:solidFill>
                <a:latin typeface="Bauhaus 93" pitchFamily="82" charset="0"/>
              </a:rPr>
              <a:t>Luga</a:t>
            </a:r>
            <a:r>
              <a:rPr lang="en-US" sz="6000" dirty="0" smtClean="0">
                <a:solidFill>
                  <a:schemeClr val="tx2"/>
                </a:solidFill>
                <a:latin typeface="Bauhaus 93" pitchFamily="82" charset="0"/>
              </a:rPr>
              <a:t>-it Central School</a:t>
            </a:r>
            <a:endParaRPr lang="en-US" sz="6000" dirty="0">
              <a:solidFill>
                <a:schemeClr val="tx2"/>
              </a:solidFill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latin typeface="Baskerville Old Face" pitchFamily="18" charset="0"/>
              </a:rPr>
              <a:t>Ms. Irene M. Barres</a:t>
            </a:r>
          </a:p>
          <a:p>
            <a:pPr algn="ctr">
              <a:buNone/>
            </a:pPr>
            <a:r>
              <a:rPr lang="en-US" sz="4800" dirty="0" smtClean="0">
                <a:latin typeface="Andalus" pitchFamily="2" charset="-78"/>
                <a:cs typeface="Andalus" pitchFamily="2" charset="-78"/>
              </a:rPr>
              <a:t>Grade 5 Room 3</a:t>
            </a:r>
          </a:p>
          <a:p>
            <a:pPr algn="ctr">
              <a:buNone/>
            </a:pPr>
            <a:r>
              <a:rPr lang="en-US" sz="4800" dirty="0" smtClean="0">
                <a:latin typeface="Andalus" pitchFamily="2" charset="-78"/>
                <a:cs typeface="Andalus" pitchFamily="2" charset="-78"/>
              </a:rPr>
              <a:t>June 4, 2010 to March 31,2011</a:t>
            </a:r>
            <a:endParaRPr lang="en-US" sz="4800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ransition spd="slow">
    <p:wipe dir="r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tx2"/>
                </a:solidFill>
                <a:latin typeface="Broadway" pitchFamily="82" charset="0"/>
              </a:rPr>
              <a:t>Physical Education</a:t>
            </a:r>
            <a:endParaRPr lang="en-US" sz="4800" dirty="0">
              <a:solidFill>
                <a:schemeClr val="tx2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 Black" pitchFamily="34" charset="0"/>
                <a:cs typeface="Aharoni" pitchFamily="2" charset="-79"/>
              </a:rPr>
              <a:t>Health</a:t>
            </a:r>
          </a:p>
          <a:p>
            <a:r>
              <a:rPr lang="en-US" sz="4000" dirty="0" smtClean="0">
                <a:latin typeface="Arial Black" pitchFamily="34" charset="0"/>
                <a:cs typeface="Aharoni" pitchFamily="2" charset="-79"/>
              </a:rPr>
              <a:t>Art</a:t>
            </a:r>
          </a:p>
          <a:p>
            <a:r>
              <a:rPr lang="en-US" sz="4000" dirty="0" smtClean="0">
                <a:latin typeface="Arial Black" pitchFamily="34" charset="0"/>
                <a:cs typeface="Aharoni" pitchFamily="2" charset="-79"/>
              </a:rPr>
              <a:t>Music</a:t>
            </a:r>
          </a:p>
          <a:p>
            <a:endParaRPr lang="en-US" sz="3600" dirty="0"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4" name="Picture 2" descr="Man Jogging Animated Clipart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1371600"/>
            <a:ext cx="2514600" cy="1600200"/>
          </a:xfrm>
          <a:prstGeom prst="rect">
            <a:avLst/>
          </a:prstGeom>
          <a:noFill/>
        </p:spPr>
      </p:pic>
      <p:pic>
        <p:nvPicPr>
          <p:cNvPr id="5" name="Picture 4" descr="http://www.animation-central.com/bod/Heart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1143000"/>
            <a:ext cx="1676400" cy="1752600"/>
          </a:xfrm>
          <a:prstGeom prst="rect">
            <a:avLst/>
          </a:prstGeom>
          <a:noFill/>
        </p:spPr>
      </p:pic>
      <p:pic>
        <p:nvPicPr>
          <p:cNvPr id="16386" name="Picture 2" descr="http://animationworld.atspace.com/sax3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3200400"/>
            <a:ext cx="1828800" cy="1524000"/>
          </a:xfrm>
          <a:prstGeom prst="rect">
            <a:avLst/>
          </a:prstGeom>
          <a:noFill/>
        </p:spPr>
      </p:pic>
      <p:pic>
        <p:nvPicPr>
          <p:cNvPr id="16392" name="Picture 8" descr="http://animationfactory.site90.com/rocker100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10250" y="2819400"/>
            <a:ext cx="3333750" cy="3333750"/>
          </a:xfrm>
          <a:prstGeom prst="rect">
            <a:avLst/>
          </a:prstGeom>
          <a:noFill/>
        </p:spPr>
      </p:pic>
      <p:pic>
        <p:nvPicPr>
          <p:cNvPr id="8" name="MS900074306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MS900074306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MS900074306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MS900074306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2" name="MS900074306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" name="MS900074306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  <p:sndAc>
      <p:stSnd>
        <p:snd r:embed="rId4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41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2413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041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2826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041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3239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5041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041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5041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tx2"/>
                </a:solidFill>
                <a:latin typeface="Broadway" pitchFamily="82" charset="0"/>
              </a:rPr>
              <a:t>Science</a:t>
            </a:r>
            <a:endParaRPr lang="en-US" sz="6000" dirty="0">
              <a:solidFill>
                <a:schemeClr val="tx2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latin typeface="Arial Black" pitchFamily="34" charset="0"/>
              </a:rPr>
              <a:t>Living Thing</a:t>
            </a:r>
          </a:p>
          <a:p>
            <a:r>
              <a:rPr lang="en-US" sz="4000" dirty="0" smtClean="0">
                <a:latin typeface="Arial Black" pitchFamily="34" charset="0"/>
              </a:rPr>
              <a:t>Non-living Things</a:t>
            </a:r>
          </a:p>
          <a:p>
            <a:r>
              <a:rPr lang="en-US" sz="4000" dirty="0" smtClean="0">
                <a:latin typeface="Arial Black" pitchFamily="34" charset="0"/>
              </a:rPr>
              <a:t>Solar system</a:t>
            </a:r>
            <a:endParaRPr lang="en-US" sz="4000" dirty="0">
              <a:latin typeface="Arial Black" pitchFamily="34" charset="0"/>
            </a:endParaRPr>
          </a:p>
        </p:txBody>
      </p:sp>
      <p:pic>
        <p:nvPicPr>
          <p:cNvPr id="5" name="Picture 6" descr="http://animationworld.atspace.com/dolphin7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1828800"/>
            <a:ext cx="2743200" cy="1447800"/>
          </a:xfrm>
          <a:prstGeom prst="rect">
            <a:avLst/>
          </a:prstGeom>
          <a:noFill/>
        </p:spPr>
      </p:pic>
      <p:pic>
        <p:nvPicPr>
          <p:cNvPr id="1030" name="Picture 6" descr="http://animationworld.atspace.com/plain7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3429000"/>
            <a:ext cx="3200400" cy="2209800"/>
          </a:xfrm>
          <a:prstGeom prst="rect">
            <a:avLst/>
          </a:prstGeom>
          <a:noFill/>
        </p:spPr>
      </p:pic>
      <p:pic>
        <p:nvPicPr>
          <p:cNvPr id="6" name="MS900074319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  <p:sndAc>
      <p:stSnd>
        <p:snd r:embed="rId4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99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2"/>
                </a:solidFill>
                <a:latin typeface="Broadway" pitchFamily="82" charset="0"/>
              </a:rPr>
              <a:t>Technology and Livelihood Education</a:t>
            </a:r>
            <a:endParaRPr lang="en-US" sz="4800" dirty="0">
              <a:solidFill>
                <a:schemeClr val="tx2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 Black" pitchFamily="34" charset="0"/>
              </a:rPr>
              <a:t>Computer</a:t>
            </a:r>
          </a:p>
          <a:p>
            <a:r>
              <a:rPr lang="en-US" sz="4000" dirty="0" smtClean="0">
                <a:latin typeface="Arial Black" pitchFamily="34" charset="0"/>
              </a:rPr>
              <a:t>Gardening</a:t>
            </a:r>
          </a:p>
          <a:p>
            <a:r>
              <a:rPr lang="en-US" sz="4000" dirty="0" smtClean="0">
                <a:latin typeface="Arial Black" pitchFamily="34" charset="0"/>
              </a:rPr>
              <a:t>Cooking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828800"/>
            <a:ext cx="2133600" cy="1905000"/>
          </a:xfrm>
          <a:prstGeom prst="rect">
            <a:avLst/>
          </a:prstGeom>
          <a:noFill/>
        </p:spPr>
      </p:pic>
      <p:pic>
        <p:nvPicPr>
          <p:cNvPr id="1028" name="Picture 4" descr="http://animationworld.atspace.com/burge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4419600"/>
            <a:ext cx="1524000" cy="2095500"/>
          </a:xfrm>
          <a:prstGeom prst="rect">
            <a:avLst/>
          </a:prstGeom>
          <a:noFill/>
        </p:spPr>
      </p:pic>
      <p:pic>
        <p:nvPicPr>
          <p:cNvPr id="1030" name="Picture 6" descr="http://animationworld.atspace.com/garden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3124200"/>
            <a:ext cx="2743200" cy="2438400"/>
          </a:xfrm>
          <a:prstGeom prst="rect">
            <a:avLst/>
          </a:prstGeom>
          <a:noFill/>
        </p:spPr>
      </p:pic>
      <p:pic>
        <p:nvPicPr>
          <p:cNvPr id="8" name="MS900074211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  <p:sndAc>
      <p:stSnd>
        <p:snd r:embed="rId4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375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30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 smtClean="0">
                <a:latin typeface="Broadway" pitchFamily="82" charset="0"/>
              </a:rPr>
              <a:t>These are the topic to tackle within the school year round.</a:t>
            </a:r>
            <a:endParaRPr lang="en-US" sz="5300" dirty="0">
              <a:latin typeface="Broadway" pitchFamily="82" charset="0"/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j0214098.wav"/>
          </p:nvPr>
        </p:nvPicPr>
        <p:blipFill>
          <a:blip r:embed="rId6" cstate="print"/>
          <a:stretch>
            <a:fillRect/>
          </a:stretch>
        </p:blipFill>
        <p:spPr>
          <a:xfrm>
            <a:off x="4343400" y="4038600"/>
            <a:ext cx="304800" cy="304800"/>
          </a:xfrm>
          <a:prstGeom prst="rect">
            <a:avLst/>
          </a:prstGeom>
        </p:spPr>
      </p:pic>
      <p:pic>
        <p:nvPicPr>
          <p:cNvPr id="5" name="MS900074306[1]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343400" y="236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zoom dir="in"/>
    <p:sndAc>
      <p:stSnd>
        <p:snd r:embed="rId5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745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04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44</Words>
  <Application>Microsoft Office PowerPoint</Application>
  <PresentationFormat>On-screen Show (4:3)</PresentationFormat>
  <Paragraphs>22</Paragraphs>
  <Slides>5</Slides>
  <Notes>5</Notes>
  <HiddenSlides>0</HiddenSlides>
  <MMClips>10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Luga-it Central School</vt:lpstr>
      <vt:lpstr>Physical Education</vt:lpstr>
      <vt:lpstr>Science</vt:lpstr>
      <vt:lpstr>Technology and Livelihood Education</vt:lpstr>
      <vt:lpstr>  These are the topic to tackle within the school year round.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Luga-it Central School</dc:title>
  <dc:creator>kizen</dc:creator>
  <cp:lastModifiedBy>kizen</cp:lastModifiedBy>
  <cp:revision>41</cp:revision>
  <dcterms:created xsi:type="dcterms:W3CDTF">2011-10-02T16:14:11Z</dcterms:created>
  <dcterms:modified xsi:type="dcterms:W3CDTF">2011-10-04T11:40:49Z</dcterms:modified>
</cp:coreProperties>
</file>